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0" r:id="rId2"/>
    <p:sldId id="273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7" autoAdjust="0"/>
    <p:restoredTop sz="94689" autoAdjust="0"/>
  </p:normalViewPr>
  <p:slideViewPr>
    <p:cSldViewPr>
      <p:cViewPr varScale="1">
        <p:scale>
          <a:sx n="70" d="100"/>
          <a:sy n="70" d="100"/>
        </p:scale>
        <p:origin x="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DFC180-0BEC-4221-AD61-9FC2958856EA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6155F6-D133-4F58-BB6E-6D1F449D9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60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6177A-009D-47B8-9CCB-09622D92AA15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D2A76-5A3C-4341-8B33-ABE30D01B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42CD-98F6-4065-B9DC-6640FF4C2053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32410-E47D-4C0E-8251-31733C60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BC4F7-2308-4E75-A02A-23034D6C8705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46273-1287-4663-B3AD-8DCF69094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5A2C6-374D-41BA-BC95-D4DD0A384B70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8272-45C5-4022-A4D8-EFDD2341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04280-F852-43EC-B826-B23945BE4352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4B859-01D0-4313-A115-BC322C9B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827C7-57F4-47F5-B369-FCAAA00E5CC9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1848-B9EA-4DC6-837B-4D547C98C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75FF-52B4-483A-A12A-4700D868FE5B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ED347-418B-4E6E-AF58-BAE429308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0E353-D703-4883-B362-9EE5924F1FC5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52305-6D1F-4005-A5D4-3D548CC21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0FBB-2535-426B-B9A9-52B56540A80F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4B8E-17E0-4B6F-B970-89A01576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F6C54-35DE-46B2-8E2F-4C7D69B8F8D1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A781-0D3F-40CB-944B-748AA06A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5D15C-9D46-4C69-9580-4B276D9AD0F6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0928-5E29-49CB-AD95-F9DB40DC9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2578A9-573C-4613-9161-25B2CDB8E535}" type="datetimeFigureOut">
              <a:rPr lang="en-US"/>
              <a:pPr>
                <a:defRPr/>
              </a:pPr>
              <a:t>2/25/2017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091433-39AD-4CB9-A225-5F333B63A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457200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主日信息</a:t>
            </a:r>
          </a:p>
          <a:p>
            <a:pPr algn="ctr" eaLnBrk="1" hangingPunct="1">
              <a:lnSpc>
                <a:spcPct val="140000"/>
              </a:lnSpc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教會走出去必做的事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 </a:t>
            </a:r>
          </a:p>
          <a:p>
            <a:pPr algn="ctr" eaLnBrk="1" hangingPunct="1">
              <a:lnSpc>
                <a:spcPct val="140000"/>
              </a:lnSpc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使徒行傳 </a:t>
            </a:r>
            <a:r>
              <a:rPr lang="en-US" altLang="zh-TW" sz="6000" b="1" smtClean="0">
                <a:latin typeface="DFKai-SB" pitchFamily="65" charset="-120"/>
                <a:ea typeface="DFKai-SB" pitchFamily="65" charset="-120"/>
              </a:rPr>
              <a:t>4:23-37</a:t>
            </a:r>
            <a:r>
              <a:rPr lang="en-US" altLang="zh-TW" sz="540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54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7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chemeClr val="tx1"/>
                </a:solidFill>
                <a:ea typeface="DFKai-SB" pitchFamily="65" charset="-120"/>
              </a:rPr>
              <a:t>應該如何為教會走出去禱告呢？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710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b="1" smtClean="0"/>
              <a:t> 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他們恐嚇我們，現在求主鑒察，一面叫你僕人大放膽量講你的道，一面伸出你的手來醫治疾病，並且使神蹟奇事因著你聖僕（僕：或作子）耶穌的名行出來。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使徒行傳 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4:29)</a:t>
            </a: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應該如何為教會走出去禱告呢？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813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ea typeface="DFKai-SB" pitchFamily="65" charset="-120"/>
              </a:rPr>
              <a:t>求膽量</a:t>
            </a:r>
            <a:r>
              <a:rPr lang="zh-TW" altLang="en-US" smtClean="0"/>
              <a:t>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5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應該如何為教會走出去禱告呢？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915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求膽量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ea typeface="DFKai-SB" pitchFamily="65" charset="-120"/>
              </a:rPr>
              <a:t>二、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求能力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0179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chemeClr val="tx1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018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03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120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垂聽了祂們的禱告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7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222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垂聽了祂們的禱告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禱告完了，聚會的地方震動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使徒行傳 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4:31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上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480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得蒙安慰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4275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427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得蒙安慰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ea typeface="DFKai-SB" pitchFamily="65" charset="-120"/>
              </a:rPr>
              <a:t>得到力量</a:t>
            </a:r>
            <a:r>
              <a:rPr lang="zh-TW" altLang="en-US" smtClean="0"/>
              <a:t> 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530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得蒙安慰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得到力量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他們就都被聖靈充滿，</a:t>
            </a:r>
            <a:r>
              <a:rPr lang="zh-TW" altLang="en-US" sz="4800" b="1" u="sng" smtClean="0">
                <a:latin typeface="DFKai-SB" pitchFamily="65" charset="-120"/>
                <a:ea typeface="DFKai-SB" pitchFamily="65" charset="-120"/>
              </a:rPr>
              <a:t>放膽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講論神的道。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4:31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下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6323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632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得蒙安慰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得到力量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他們就都被聖靈充滿，放膽講論神的道。</a:t>
            </a:r>
            <a:r>
              <a:rPr lang="en-US" altLang="zh-TW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4:31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下</a:t>
            </a:r>
            <a:r>
              <a:rPr lang="en-US" altLang="zh-TW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</a:t>
            </a:r>
            <a:r>
              <a:rPr lang="zh-TW" altLang="en-US" sz="4800" b="1" u="sng" smtClean="0">
                <a:latin typeface="DFKai-SB" pitchFamily="65" charset="-120"/>
                <a:ea typeface="DFKai-SB" pitchFamily="65" charset="-120"/>
              </a:rPr>
              <a:t>大有能力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，見證主耶穌復活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4:33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上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chemeClr val="tx1"/>
                </a:solidFill>
                <a:ea typeface="DFKai-SB" pitchFamily="65" charset="-120"/>
              </a:rPr>
              <a:t>什麼是教會走出去必做的事呢？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7347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73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得蒙安慰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得到力量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ea typeface="DFKai-SB" pitchFamily="65" charset="-120"/>
              </a:rPr>
              <a:t>三、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都蒙大恩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8371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當他們禱告之後，結果如何呢？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5837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得蒙安慰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得到力量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三、</a:t>
            </a: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都蒙大恩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b="1" u="sng" smtClean="0"/>
              <a:t> 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眾人也</a:t>
            </a:r>
            <a:r>
              <a:rPr lang="zh-TW" altLang="en-US" sz="4800" b="1" u="sng" smtClean="0">
                <a:latin typeface="DFKai-SB" pitchFamily="65" charset="-120"/>
                <a:ea typeface="DFKai-SB" pitchFamily="65" charset="-120"/>
              </a:rPr>
              <a:t>都蒙大恩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4:33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下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4800" smtClean="0">
                <a:latin typeface="DFKai-SB" pitchFamily="65" charset="-120"/>
                <a:ea typeface="DFKai-SB" pitchFamily="65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9395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endParaRPr lang="en-US" smtClean="0"/>
          </a:p>
        </p:txBody>
      </p:sp>
      <p:sp>
        <p:nvSpPr>
          <p:cNvPr id="593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求主給教會</a:t>
            </a:r>
          </a:p>
          <a:p>
            <a:pPr marL="0" indent="0" algn="ctr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有膽量和有能力</a:t>
            </a:r>
          </a:p>
          <a:p>
            <a:pPr marL="0" indent="0" algn="ctr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6000" b="1" smtClean="0">
                <a:latin typeface="DFKai-SB" pitchFamily="65" charset="-120"/>
                <a:ea typeface="DFKai-SB" pitchFamily="65" charset="-120"/>
              </a:rPr>
              <a:t>去傳福音</a:t>
            </a:r>
            <a:r>
              <a:rPr lang="zh-TW" altLang="en-US" sz="600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altLang="zh-TW" sz="60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9939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什麼是教會走出去必做的事呢？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3994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zh-TW" altLang="en-US" sz="6000" b="1" smtClean="0">
                <a:ea typeface="DFKai-SB" pitchFamily="65" charset="-120"/>
              </a:rPr>
              <a:t>禱告</a:t>
            </a:r>
            <a:r>
              <a:rPr lang="zh-TW" altLang="en-US" smtClean="0"/>
              <a:t>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3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chemeClr val="tx1"/>
                </a:solidFill>
                <a:ea typeface="DFKai-SB" pitchFamily="65" charset="-120"/>
              </a:rPr>
              <a:t>為什麼教會走出去必須禱告呢？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096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87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為什麼教會走出去必須禱告呢？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198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一、神掌管一切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2" name="Content Placeholder 2"/>
          <p:cNvSpPr>
            <a:spLocks noGrp="1"/>
          </p:cNvSpPr>
          <p:nvPr>
            <p:ph idx="4294967295"/>
          </p:nvPr>
        </p:nvSpPr>
        <p:spPr>
          <a:xfrm>
            <a:off x="304800" y="381000"/>
            <a:ext cx="8610600" cy="6248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他們聽見了，就同心合意的高聲向神說：主阿！你是造天、地、海，和其中萬物的，你曾藉著聖靈，託你僕人─我們祖宗大衛的口，說：外邦為甚麼爭鬧？萬民為甚麼謀算虛妄的事？世上的君王一齊起來，臣宰也聚集，要敵擋主，並主的受膏者（或作：基督）。希律和本丟彼拉多，外邦人和以色列民，果然在這城裡聚集，要攻打你所膏的聖僕（僕：或作子）耶穌，成就你手和你意旨所預定必有的事。</a:t>
            </a:r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600" b="1" smtClean="0">
                <a:latin typeface="DFKai-SB" pitchFamily="65" charset="-120"/>
                <a:ea typeface="DFKai-SB" pitchFamily="65" charset="-120"/>
              </a:rPr>
              <a:t>使徒行傳 </a:t>
            </a:r>
            <a:r>
              <a:rPr lang="en-US" altLang="zh-TW" sz="3600" b="1" smtClean="0">
                <a:latin typeface="DFKai-SB" pitchFamily="65" charset="-120"/>
                <a:ea typeface="DFKai-SB" pitchFamily="65" charset="-120"/>
              </a:rPr>
              <a:t>4:24-28)</a:t>
            </a:r>
            <a:endParaRPr lang="en-US" sz="3600" b="1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5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rgbClr val="000099"/>
                </a:solidFill>
                <a:ea typeface="DFKai-SB" pitchFamily="65" charset="-120"/>
              </a:rPr>
              <a:t>為什麼教會走出去必須禱告呢？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403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solidFill>
                  <a:srgbClr val="000099"/>
                </a:solidFill>
                <a:latin typeface="DFKai-SB" pitchFamily="65" charset="-120"/>
                <a:ea typeface="DFKai-SB" pitchFamily="65" charset="-120"/>
              </a:rPr>
              <a:t>一、神掌管一切</a:t>
            </a:r>
          </a:p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二、</a:t>
            </a:r>
            <a:r>
              <a:rPr lang="zh-TW" altLang="en-US" sz="4800" b="1" smtClean="0">
                <a:ea typeface="DFKai-SB" pitchFamily="65" charset="-120"/>
              </a:rPr>
              <a:t>神垂聽禱告</a:t>
            </a:r>
            <a:r>
              <a:rPr lang="zh-TW" altLang="en-US" smtClean="0"/>
              <a:t> </a:t>
            </a:r>
            <a:r>
              <a:rPr lang="zh-TW" altLang="en-US" sz="4800" smtClean="0"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5059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r>
              <a:rPr lang="zh-TW" altLang="en-US" sz="4800" b="1" smtClean="0">
                <a:solidFill>
                  <a:schemeClr val="tx1"/>
                </a:solidFill>
                <a:ea typeface="DFKai-SB" pitchFamily="65" charset="-120"/>
              </a:rPr>
              <a:t>應該如何為教會走出去禱告呢？</a:t>
            </a:r>
            <a:r>
              <a:rPr lang="zh-TW" altLang="en-US" sz="4600" smtClean="0">
                <a:ea typeface="新細明體" pitchFamily="18" charset="-120"/>
              </a:rPr>
              <a:t> </a:t>
            </a:r>
            <a:endParaRPr lang="en-US" sz="4600" smtClean="0"/>
          </a:p>
        </p:txBody>
      </p:sp>
      <p:sp>
        <p:nvSpPr>
          <p:cNvPr id="4506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zh-TW" altLang="en-US" sz="4800" b="1" smtClean="0">
              <a:latin typeface="DFKai-SB" pitchFamily="65" charset="-120"/>
              <a:ea typeface="DFKai-SB" pitchFamily="65" charset="-120"/>
            </a:endParaRPr>
          </a:p>
          <a:p>
            <a:pPr marL="0" indent="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Pray hand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3" name="Title 1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8610600" cy="819150"/>
          </a:xfrm>
        </p:spPr>
        <p:txBody>
          <a:bodyPr/>
          <a:lstStyle/>
          <a:p>
            <a:pPr algn="ctr" eaLnBrk="1" hangingPunct="1"/>
            <a:endParaRPr lang="en-US" smtClean="0"/>
          </a:p>
        </p:txBody>
      </p:sp>
      <p:sp>
        <p:nvSpPr>
          <p:cNvPr id="4608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30000"/>
              </a:spcAft>
              <a:buFont typeface="Wingdings 2" pitchFamily="18" charset="2"/>
              <a:buNone/>
            </a:pP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他的門徒雅各、約翰看見了，就說：主阿，你要我們吩咐火從天上降下來燒滅他們，像以利亞所作的（有古卷無「像以利亞所作的」數字）麼？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4800" b="1" smtClean="0">
                <a:latin typeface="DFKai-SB" pitchFamily="65" charset="-120"/>
                <a:ea typeface="DFKai-SB" pitchFamily="65" charset="-120"/>
              </a:rPr>
              <a:t>路加福音</a:t>
            </a:r>
            <a:r>
              <a:rPr lang="en-US" altLang="zh-TW" sz="4800" b="1" smtClean="0">
                <a:latin typeface="DFKai-SB" pitchFamily="65" charset="-120"/>
                <a:ea typeface="DFKai-SB" pitchFamily="65" charset="-120"/>
              </a:rPr>
              <a:t>9:54)</a:t>
            </a:r>
            <a:r>
              <a:rPr lang="en-US" altLang="zh-TW" sz="480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4800" smtClean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3897</TotalTime>
  <Words>559</Words>
  <Application>Microsoft Office PowerPoint</Application>
  <PresentationFormat>On-screen Show (4:3)</PresentationFormat>
  <Paragraphs>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DFKai-SB</vt:lpstr>
      <vt:lpstr>新細明體</vt:lpstr>
      <vt:lpstr>Arial</vt:lpstr>
      <vt:lpstr>Calibri</vt:lpstr>
      <vt:lpstr>Constantia</vt:lpstr>
      <vt:lpstr>Wingdings 2</vt:lpstr>
      <vt:lpstr>Flow</vt:lpstr>
      <vt:lpstr>PowerPoint Presentation</vt:lpstr>
      <vt:lpstr>什麼是教會走出去必做的事呢？ </vt:lpstr>
      <vt:lpstr>什麼是教會走出去必做的事呢？ </vt:lpstr>
      <vt:lpstr>為什麼教會走出去必須禱告呢？ </vt:lpstr>
      <vt:lpstr>為什麼教會走出去必須禱告呢？ </vt:lpstr>
      <vt:lpstr>PowerPoint Presentation</vt:lpstr>
      <vt:lpstr>為什麼教會走出去必須禱告呢？ </vt:lpstr>
      <vt:lpstr>應該如何為教會走出去禱告呢？ </vt:lpstr>
      <vt:lpstr>PowerPoint Presentation</vt:lpstr>
      <vt:lpstr>應該如何為教會走出去禱告呢？ </vt:lpstr>
      <vt:lpstr>應該如何為教會走出去禱告呢？ </vt:lpstr>
      <vt:lpstr>應該如何為教會走出去禱告呢？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當他們禱告之後，結果如何呢？ 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一、專心盼望主再來的恩</dc:title>
  <dc:creator>paul</dc:creator>
  <cp:lastModifiedBy>Wangguo Qin</cp:lastModifiedBy>
  <cp:revision>259</cp:revision>
  <dcterms:created xsi:type="dcterms:W3CDTF">2015-03-02T05:24:17Z</dcterms:created>
  <dcterms:modified xsi:type="dcterms:W3CDTF">2017-02-26T02:38:11Z</dcterms:modified>
</cp:coreProperties>
</file>